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7755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Мой легендарный прадедушка.</a:t>
            </a:r>
            <a:endParaRPr lang="ru-RU" dirty="0"/>
          </a:p>
        </p:txBody>
      </p:sp>
      <p:pic>
        <p:nvPicPr>
          <p:cNvPr id="1026" name="Picture 2" descr="D:\Все здесь!!!\дед\фото дед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71800" y="1772816"/>
            <a:ext cx="3407043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43372" y="486405"/>
            <a:ext cx="4543428" cy="560548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i="1" dirty="0" smtClean="0"/>
              <a:t>Война  Серафима , как и всех застала врасплох.</a:t>
            </a:r>
          </a:p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r>
              <a:rPr lang="ru-RU" b="1" i="1" dirty="0" smtClean="0"/>
              <a:t>Отступали сутками , спали на ходу, падали , поднимались , шли дальше. Дошли до Смоленска ,а там до самой окраины Москвы . Едва выжили ,их даже сняли с довольствия – думали , что погибли. Уже собирались посылать похоронки родным</a:t>
            </a:r>
            <a:r>
              <a:rPr lang="ru-RU" i="1" dirty="0" smtClean="0"/>
              <a:t>.</a:t>
            </a:r>
            <a:endParaRPr lang="ru-RU" i="1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 l="44291" t="3937"/>
          <a:stretch>
            <a:fillRect/>
          </a:stretch>
        </p:blipFill>
        <p:spPr bwMode="auto">
          <a:xfrm>
            <a:off x="214282" y="642918"/>
            <a:ext cx="3929090" cy="543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609600" y="857232"/>
            <a:ext cx="2209800" cy="47149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/>
              <a:t>Воевал под Сталинградом , минировал поля, ходил врукопашную . Был ранен в голову.</a:t>
            </a:r>
          </a:p>
          <a:p>
            <a:pPr algn="ctr">
              <a:buNone/>
            </a:pPr>
            <a:endParaRPr lang="ru-RU" sz="2000" b="1" i="1" dirty="0" smtClean="0"/>
          </a:p>
          <a:p>
            <a:pPr algn="ctr">
              <a:buNone/>
            </a:pPr>
            <a:r>
              <a:rPr lang="ru-RU" sz="2000" b="1" i="1" dirty="0" smtClean="0"/>
              <a:t>После санчасти- снова на фронт ,</a:t>
            </a:r>
          </a:p>
          <a:p>
            <a:pPr algn="ctr">
              <a:buNone/>
            </a:pPr>
            <a:r>
              <a:rPr lang="ru-RU" sz="2000" b="1" i="1" dirty="0" smtClean="0"/>
              <a:t>на   Орловско- Курскую дугу.</a:t>
            </a:r>
            <a:endParaRPr lang="ru-RU" sz="2000" b="1" i="1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 t="3937"/>
          <a:stretch>
            <a:fillRect/>
          </a:stretch>
        </p:blipFill>
        <p:spPr bwMode="auto">
          <a:xfrm>
            <a:off x="2857488" y="785794"/>
            <a:ext cx="5929354" cy="4717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609600" y="428604"/>
            <a:ext cx="2209800" cy="535785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000" b="1" i="1" dirty="0" smtClean="0"/>
              <a:t>Дошёл до Чернигова, строил мост в Чернобыле, потом на реке Шпрее в Германии. Занимался разминированием дорог близ Праги. Здесь и закончилась война. </a:t>
            </a:r>
          </a:p>
          <a:p>
            <a:pPr algn="ctr">
              <a:buNone/>
            </a:pPr>
            <a:endParaRPr lang="ru-RU" sz="2000" b="1" i="1" dirty="0" smtClean="0"/>
          </a:p>
          <a:p>
            <a:pPr algn="ctr">
              <a:buNone/>
            </a:pPr>
            <a:r>
              <a:rPr lang="ru-RU" sz="2000" b="1" i="1" dirty="0" smtClean="0"/>
              <a:t>В июне 1946 года Серафим Николаевич демобилизова</a:t>
            </a:r>
            <a:r>
              <a:rPr lang="ru-RU" sz="2000" i="1" dirty="0" smtClean="0"/>
              <a:t>лся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800" y="692696"/>
            <a:ext cx="6055644" cy="485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Приехал в Агрыз. Работал в  локомотивном депо бригадиром, потом механиком.</a:t>
            </a:r>
            <a:endParaRPr lang="ru-RU" i="1" dirty="0"/>
          </a:p>
        </p:txBody>
      </p:sp>
      <p:pic>
        <p:nvPicPr>
          <p:cNvPr id="5122" name="Picture 2" descr="http://www.parovoz.com/gallery/RU16/20100624_2672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6929486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4714908" cy="507209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smtClean="0"/>
              <a:t>А в феврале 1952 года его снова призвали в армию</a:t>
            </a:r>
            <a:r>
              <a:rPr lang="ru-RU" i="1" dirty="0" smtClean="0"/>
              <a:t>.</a:t>
            </a:r>
          </a:p>
          <a:p>
            <a:pPr algn="ctr">
              <a:buNone/>
            </a:pPr>
            <a:r>
              <a:rPr lang="ru-RU" i="1" dirty="0" smtClean="0"/>
              <a:t> Он был отправлен в Закарпатье, назначен командиром дорожной роты . Строил дорогу в Татарстане, в Новгородской области. Строил дорогу Москва – Ленинград. </a:t>
            </a:r>
          </a:p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r>
              <a:rPr lang="ru-RU" i="1" dirty="0" smtClean="0"/>
              <a:t>После ранения был комиссован.</a:t>
            </a:r>
            <a:endParaRPr lang="ru-RU" i="1" dirty="0"/>
          </a:p>
        </p:txBody>
      </p:sp>
      <p:pic>
        <p:nvPicPr>
          <p:cNvPr id="4" name="Picture 3" descr="D:\Все здесь!!!\дед\фото де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000108"/>
            <a:ext cx="3571900" cy="4429132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Вернулся в Агрыз. Работал в локомотивном депо токарем – фрезеровщиком.</a:t>
            </a:r>
            <a:endParaRPr lang="ru-RU" dirty="0"/>
          </a:p>
        </p:txBody>
      </p:sp>
      <p:pic>
        <p:nvPicPr>
          <p:cNvPr id="3074" name="Picture 2" descr="&amp;Pcy;&amp;ocy;&amp;dcy;&amp;vcy;&amp;icy;&amp;gcy; &amp;tcy;&amp;ycy;&amp;lcy;&amp;acy;.&amp;Bcy;&amp;ucy;&amp;dcy;&amp;ncy;&amp;icy; &amp;vcy;&amp;ocy;&amp;jcy;&amp;ncy;&amp;ycy;.&amp;Vcy;&amp;iecy;&amp;lcy;&amp;icy;&amp;kcy;&amp;acy;&amp;yacy; &amp;Ocy;&amp;tcy;&amp;iecy;&amp;chcy;&amp;iecy;&amp;scy;&amp;tcy;&amp;vcy;&amp;iecy;&amp;ncy;&amp;ncy;&amp;acy;&amp;yacy;.1941-1945 &amp;gcy;&amp;ocy;&amp;dcy;&amp;acy;…"/>
          <p:cNvPicPr>
            <a:picLocks noChangeAspect="1" noChangeArrowheads="1"/>
          </p:cNvPicPr>
          <p:nvPr/>
        </p:nvPicPr>
        <p:blipFill>
          <a:blip r:embed="rId2"/>
          <a:srcRect l="39370"/>
          <a:stretch>
            <a:fillRect/>
          </a:stretch>
        </p:blipFill>
        <p:spPr bwMode="auto">
          <a:xfrm>
            <a:off x="2071670" y="1643050"/>
            <a:ext cx="4929222" cy="4832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33670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О боевом пути моего прадедушки  написано в книге генерала- полковника Н. П. Пухова« Годы испытаний» </a:t>
            </a:r>
            <a:endParaRPr lang="ru-RU" dirty="0"/>
          </a:p>
        </p:txBody>
      </p:sp>
      <p:pic>
        <p:nvPicPr>
          <p:cNvPr id="1026" name="Picture 2" descr="F:\Рисунок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760640" cy="389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6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85926"/>
            <a:ext cx="8229600" cy="3143272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В 2012 году моего прадедушки не стало. Но, мне кажется, некоторые люди не  уходят бесследно. Память о них навсегда остаётся в наших сердцах. </a:t>
            </a:r>
          </a:p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Вот и я частичку своего сердца отдаю своему легендарному прадедушке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Рисунок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4045991" cy="610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500858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Мой прадедушка </a:t>
            </a:r>
            <a:r>
              <a:rPr lang="ru-RU" b="1" i="1" dirty="0" smtClean="0"/>
              <a:t>Агафонов Серафим Николаевич, </a:t>
            </a:r>
            <a:r>
              <a:rPr lang="ru-RU" i="1" dirty="0" smtClean="0"/>
              <a:t>родился </a:t>
            </a:r>
            <a:r>
              <a:rPr lang="ru-RU" b="1" i="1" dirty="0" smtClean="0"/>
              <a:t>6 ноября 1920 года</a:t>
            </a:r>
            <a:r>
              <a:rPr lang="ru-RU" i="1" dirty="0" smtClean="0"/>
              <a:t> в селе </a:t>
            </a:r>
            <a:r>
              <a:rPr lang="ru-RU" b="1" i="1" dirty="0" smtClean="0"/>
              <a:t>Чубарово Сосовского  района Рязанской области</a:t>
            </a:r>
            <a:r>
              <a:rPr lang="ru-RU" i="1" dirty="0" smtClean="0"/>
              <a:t> в семье священника.</a:t>
            </a:r>
            <a:endParaRPr lang="ru-RU" i="1" dirty="0"/>
          </a:p>
        </p:txBody>
      </p:sp>
      <p:pic>
        <p:nvPicPr>
          <p:cNvPr id="1026" name="Picture 2" descr="D:\Все здесь!!!\дед\20101021\Image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001056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3757610" cy="435774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i="1" dirty="0" smtClean="0"/>
              <a:t>Когда ему исполнилось </a:t>
            </a:r>
            <a:r>
              <a:rPr lang="ru-RU" b="1" i="1" dirty="0" smtClean="0"/>
              <a:t>3</a:t>
            </a:r>
            <a:r>
              <a:rPr lang="ru-RU" i="1" dirty="0" smtClean="0"/>
              <a:t> месяца ,его мать заболела брюшным тифом .Всё село болело. </a:t>
            </a:r>
            <a:r>
              <a:rPr lang="ru-RU" b="1" i="1" dirty="0" smtClean="0"/>
              <a:t>Из</a:t>
            </a:r>
            <a:r>
              <a:rPr lang="ru-RU" i="1" dirty="0" smtClean="0"/>
              <a:t> </a:t>
            </a:r>
            <a:r>
              <a:rPr lang="ru-RU" b="1" i="1" dirty="0" smtClean="0"/>
              <a:t>девяти человек в семье не болели трое: отец. Серафим и его старшая сестра.</a:t>
            </a:r>
          </a:p>
          <a:p>
            <a:pPr algn="ctr">
              <a:buNone/>
            </a:pPr>
            <a:r>
              <a:rPr lang="ru-RU" b="1" i="1" dirty="0" smtClean="0"/>
              <a:t>    </a:t>
            </a:r>
            <a:r>
              <a:rPr lang="ru-RU" i="1" dirty="0" smtClean="0"/>
              <a:t>К счастью все выздоровели.</a:t>
            </a:r>
            <a:endParaRPr lang="ru-RU" dirty="0"/>
          </a:p>
        </p:txBody>
      </p:sp>
      <p:pic>
        <p:nvPicPr>
          <p:cNvPr id="2050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571480"/>
            <a:ext cx="469744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i="1" dirty="0" smtClean="0"/>
              <a:t>Трудовые будни Серафима начались рано. </a:t>
            </a:r>
          </a:p>
          <a:p>
            <a:pPr algn="ctr">
              <a:spcBef>
                <a:spcPts val="0"/>
              </a:spcBef>
              <a:buNone/>
            </a:pPr>
            <a:r>
              <a:rPr lang="ru-RU" i="1" dirty="0" smtClean="0"/>
              <a:t>Уже в </a:t>
            </a:r>
            <a:r>
              <a:rPr lang="ru-RU" b="1" i="1" dirty="0" smtClean="0"/>
              <a:t>4 года</a:t>
            </a:r>
            <a:r>
              <a:rPr lang="ru-RU" i="1" dirty="0" smtClean="0"/>
              <a:t> летом он из окна наблюдал за пчёлами, докладывал матери, когда роился улей. Ночью ходил с отцом на гумно охранять зерно. В </a:t>
            </a:r>
            <a:r>
              <a:rPr lang="ru-RU" b="1" i="1" dirty="0" smtClean="0"/>
              <a:t>6</a:t>
            </a:r>
            <a:r>
              <a:rPr lang="ru-RU" i="1" dirty="0" smtClean="0"/>
              <a:t> </a:t>
            </a:r>
            <a:r>
              <a:rPr lang="ru-RU" b="1" i="1" dirty="0" smtClean="0"/>
              <a:t> лет</a:t>
            </a:r>
            <a:endParaRPr lang="ru-RU" i="1" dirty="0" smtClean="0"/>
          </a:p>
          <a:p>
            <a:pPr algn="ctr">
              <a:spcBef>
                <a:spcPts val="0"/>
              </a:spcBef>
              <a:buNone/>
            </a:pPr>
            <a:r>
              <a:rPr lang="ru-RU" i="1" dirty="0" smtClean="0"/>
              <a:t>   Серафиму дали кнут и заставили паст и свинью с приплодом . </a:t>
            </a:r>
          </a:p>
          <a:p>
            <a:pPr algn="ctr">
              <a:spcBef>
                <a:spcPts val="0"/>
              </a:spcBef>
              <a:buNone/>
            </a:pPr>
            <a:r>
              <a:rPr lang="ru-RU" i="1" dirty="0" smtClean="0"/>
              <a:t>    Зимой вместе с другими мальчишками он играл в снежки.</a:t>
            </a:r>
            <a:endParaRPr lang="ru-RU" i="1" dirty="0"/>
          </a:p>
        </p:txBody>
      </p:sp>
      <p:pic>
        <p:nvPicPr>
          <p:cNvPr id="15362" name="Picture 2" descr="http://intermediodvd.files.wordpress.com/2012/06/boubat-nie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876"/>
            <a:ext cx="7715304" cy="300039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52"/>
            <a:ext cx="8229600" cy="6500858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В </a:t>
            </a:r>
            <a:r>
              <a:rPr lang="ru-RU" b="1" i="1" dirty="0" smtClean="0"/>
              <a:t>1928 году</a:t>
            </a:r>
            <a:r>
              <a:rPr lang="ru-RU" i="1" dirty="0" smtClean="0"/>
              <a:t> семья переехала в село </a:t>
            </a:r>
            <a:r>
              <a:rPr lang="ru-RU" b="1" i="1" dirty="0" smtClean="0"/>
              <a:t>Печкеряево  Рязанской области </a:t>
            </a:r>
            <a:r>
              <a:rPr lang="ru-RU" i="1" dirty="0" smtClean="0"/>
              <a:t>, где отец Серафима прослужил год священником.</a:t>
            </a:r>
            <a:endParaRPr lang="ru-RU" i="1" dirty="0"/>
          </a:p>
        </p:txBody>
      </p:sp>
      <p:pic>
        <p:nvPicPr>
          <p:cNvPr id="1026" name="Picture 2" descr="D:\Все здесь!!!\дед\20101021\Image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2923038" cy="4175768"/>
          </a:xfrm>
          <a:prstGeom prst="rect">
            <a:avLst/>
          </a:prstGeom>
          <a:noFill/>
        </p:spPr>
      </p:pic>
      <p:pic>
        <p:nvPicPr>
          <p:cNvPr id="1028" name="Picture 4" descr="&amp;Scy;&amp;ocy;&amp;vcy;&amp;iecy;&amp;tcy;&amp;scy;&amp;kcy;&amp;acy;&amp;yacy; &amp;dcy;&amp;iecy;&amp;rcy;&amp;iecy;&amp;vcy;&amp;ncy;&amp;yacy; &amp;gcy;&amp;lcy;&amp;acy;&amp;zcy;&amp;acy;&amp;mcy;&amp;icy; &amp;ncy;&amp;iecy;&amp;mcy;&amp;iecy;&amp;tscy;&amp;kcy;&amp;icy;&amp;khcy; &amp;scy;&amp;ocy;&amp;lcy;&amp;dcy;&amp;acy;&amp;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643050"/>
            <a:ext cx="5286412" cy="424814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169357"/>
            <a:ext cx="8643998" cy="25003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i="1" dirty="0" smtClean="0"/>
              <a:t>В </a:t>
            </a:r>
            <a:r>
              <a:rPr lang="ru-RU" sz="2400" b="1" i="1" dirty="0" smtClean="0"/>
              <a:t>30-е годы </a:t>
            </a:r>
            <a:r>
              <a:rPr lang="ru-RU" sz="2400" i="1" dirty="0" smtClean="0"/>
              <a:t>вышло Постановление правительства о ликвидации безграмотности.</a:t>
            </a:r>
          </a:p>
          <a:p>
            <a:pPr algn="ctr">
              <a:buNone/>
            </a:pPr>
            <a:r>
              <a:rPr lang="ru-RU" sz="2400" i="1" dirty="0" smtClean="0"/>
              <a:t>Серафим, </a:t>
            </a:r>
            <a:r>
              <a:rPr lang="ru-RU" sz="2400" b="1" i="1" dirty="0" smtClean="0"/>
              <a:t>ученик 4-го </a:t>
            </a:r>
            <a:r>
              <a:rPr lang="ru-RU" sz="2400" i="1" dirty="0" smtClean="0"/>
              <a:t>класса, учил читать и писать взрослых женщин. Работал разнорабочим в совхозе. Приходилось рано вставать. Много работать: пахать. Боронить. Было очень тяжело</a:t>
            </a:r>
            <a:r>
              <a:rPr lang="ru-RU" sz="2200" i="1" dirty="0" smtClean="0"/>
              <a:t>.</a:t>
            </a:r>
            <a:endParaRPr lang="ru-RU" sz="2200" i="1" dirty="0"/>
          </a:p>
        </p:txBody>
      </p:sp>
      <p:pic>
        <p:nvPicPr>
          <p:cNvPr id="11266" name="Picture 2" descr="&amp;Pcy;&amp;iecy;&amp;rcy;&amp;vcy;&amp;ycy;&amp;iecy; &amp;shcy;&amp;acy;&amp;gcy;&amp;icy; &amp;lcy;&amp;icy;&amp;kcy;&amp;bcy;&amp;iecy;&amp;z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85728"/>
            <a:ext cx="4929222" cy="388362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В 1929 году </a:t>
            </a:r>
            <a:r>
              <a:rPr lang="ru-RU" i="1" dirty="0" smtClean="0"/>
              <a:t>стали создаваться колхозы, раскулачивали зажиточных крестьян.</a:t>
            </a:r>
          </a:p>
          <a:p>
            <a:pPr algn="ctr">
              <a:buNone/>
            </a:pPr>
            <a:r>
              <a:rPr lang="ru-RU" i="1" dirty="0" smtClean="0"/>
              <a:t>Беда не обошла стороной и семью Серафима: отца посадили, старшие сестры, спасаясь от расправы, разбежались.</a:t>
            </a:r>
          </a:p>
          <a:p>
            <a:pPr algn="ctr">
              <a:buNone/>
            </a:pPr>
            <a:r>
              <a:rPr lang="ru-RU" i="1" dirty="0" smtClean="0"/>
              <a:t>Серафиму пришлось ходить по деревням просить милостыню, чтобы не умереть с голоду. Летом он снова пас свиней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&amp;Rcy;&amp;ocy;&amp;scy;&amp;scy;&amp;icy;&amp;yacy; &amp;kcy;&amp;ocy;&amp;ncy;&amp;tscy;&amp;acy; XIX - &amp;ncy;&amp;acy;&amp;chcy;&amp;acy;&amp;lcy;&amp;acy; XX &amp;vcy;&amp;iecy;&amp;kcy;&amp;acy; (58 &amp;fcy;&amp;ocy;&amp;tcy;&amp;ocy;) - &amp;Fcy;&amp;icy;&amp;shcy;&amp;kcy;&amp;icy;.&amp;ncy;&amp;iecy;&amp;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643314"/>
            <a:ext cx="6072198" cy="291462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В 1936 году</a:t>
            </a:r>
            <a:r>
              <a:rPr lang="ru-RU" i="1" dirty="0" smtClean="0"/>
              <a:t>, получив письмо от старшей сестры, Серафим приехал в Агрыз. Учился в ФЗУ. Успешно закончил его и пошел работать слесарем-арматурщиком. Потом работал токарем. Вступил в комсомол -  не сразу, потому что сын священника.</a:t>
            </a:r>
            <a:endParaRPr lang="ru-RU" i="1" dirty="0"/>
          </a:p>
        </p:txBody>
      </p:sp>
      <p:pic>
        <p:nvPicPr>
          <p:cNvPr id="10242" name="Picture 2" descr="http://agryz.tatarstan.ru/file/Image/Agryz/%282%29%201%2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786058"/>
            <a:ext cx="7572428" cy="385762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00496" y="785794"/>
            <a:ext cx="4754560" cy="542928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 </a:t>
            </a:r>
            <a:r>
              <a:rPr lang="ru-RU" b="1" i="1" dirty="0" smtClean="0"/>
              <a:t>В 1941 году, за месяц до войны, призвали в армию.</a:t>
            </a:r>
          </a:p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r>
              <a:rPr lang="ru-RU" i="1" dirty="0" smtClean="0"/>
              <a:t>Из Казани в составе Казанского рабочего батальона, который состоял из судимых, раскулаченных , детей священников , богачей , кулаков , отправили в Западную Белоруссию строить аэродром</a:t>
            </a:r>
            <a:r>
              <a:rPr lang="ru-RU" dirty="0" smtClean="0"/>
              <a:t>.</a:t>
            </a:r>
            <a:endParaRPr lang="ru-RU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4000528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273</TotalTime>
  <Words>566</Words>
  <Application>Microsoft Office PowerPoint</Application>
  <PresentationFormat>Экран (4:3)</PresentationFormat>
  <Paragraphs>38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Мой легендарный прадедушка.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легендарный прадедушка.</dc:title>
  <dc:creator>User</dc:creator>
  <cp:lastModifiedBy>Учитель</cp:lastModifiedBy>
  <cp:revision>29</cp:revision>
  <dcterms:created xsi:type="dcterms:W3CDTF">2015-01-24T16:20:37Z</dcterms:created>
  <dcterms:modified xsi:type="dcterms:W3CDTF">2015-01-26T06:39:42Z</dcterms:modified>
</cp:coreProperties>
</file>